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BA9B5F-B4E1-4CE4-8F64-291BD8B06082}" v="1" dt="2021-06-04T13:33:08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9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ara Hannis" userId="835522149d660534" providerId="LiveId" clId="{F9BA9B5F-B4E1-4CE4-8F64-291BD8B06082}"/>
    <pc:docChg chg="modSld">
      <pc:chgData name="Barbara Hannis" userId="835522149d660534" providerId="LiveId" clId="{F9BA9B5F-B4E1-4CE4-8F64-291BD8B06082}" dt="2021-06-04T13:34:56.531" v="13" actId="1076"/>
      <pc:docMkLst>
        <pc:docMk/>
      </pc:docMkLst>
      <pc:sldChg chg="modSp mod">
        <pc:chgData name="Barbara Hannis" userId="835522149d660534" providerId="LiveId" clId="{F9BA9B5F-B4E1-4CE4-8F64-291BD8B06082}" dt="2021-06-04T13:34:56.531" v="13" actId="1076"/>
        <pc:sldMkLst>
          <pc:docMk/>
          <pc:sldMk cId="504124157" sldId="256"/>
        </pc:sldMkLst>
        <pc:spChg chg="mod">
          <ac:chgData name="Barbara Hannis" userId="835522149d660534" providerId="LiveId" clId="{F9BA9B5F-B4E1-4CE4-8F64-291BD8B06082}" dt="2021-06-04T13:34:56.531" v="13" actId="1076"/>
          <ac:spMkLst>
            <pc:docMk/>
            <pc:sldMk cId="504124157" sldId="256"/>
            <ac:spMk id="4" creationId="{07086D30-CD89-4EDA-9712-6E174DB11D58}"/>
          </ac:spMkLst>
        </pc:spChg>
        <pc:spChg chg="mod">
          <ac:chgData name="Barbara Hannis" userId="835522149d660534" providerId="LiveId" clId="{F9BA9B5F-B4E1-4CE4-8F64-291BD8B06082}" dt="2021-06-04T13:34:37.158" v="12" actId="122"/>
          <ac:spMkLst>
            <pc:docMk/>
            <pc:sldMk cId="504124157" sldId="256"/>
            <ac:spMk id="6" creationId="{C54D763D-4169-483F-9D8C-C04CFE04643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353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49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664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99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28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85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80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959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00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54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20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51EF0-E3E0-4EAB-8346-EB3032D1FBB1}" type="datetimeFigureOut">
              <a:rPr lang="en-GB" smtClean="0"/>
              <a:t>04/06/2021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25E26-595B-443A-8217-A014B72801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52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bplaygroup@btinternet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wo pieces of cartoon toast popping out of a retro chrome toaster. Stock  Vector | Adobe Stock">
            <a:extLst>
              <a:ext uri="{FF2B5EF4-FFF2-40B4-BE49-F238E27FC236}">
                <a16:creationId xmlns:a16="http://schemas.microsoft.com/office/drawing/2014/main" id="{BE7ED489-4007-42A6-AE8D-552E2A0DE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91" y="0"/>
            <a:ext cx="5110316" cy="501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086D30-CD89-4EDA-9712-6E174DB11D58}"/>
              </a:ext>
            </a:extLst>
          </p:cNvPr>
          <p:cNvSpPr/>
          <p:nvPr/>
        </p:nvSpPr>
        <p:spPr>
          <a:xfrm rot="1357144">
            <a:off x="127652" y="1836882"/>
            <a:ext cx="413585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Birdlip</a:t>
            </a:r>
            <a:endParaRPr lang="en-US" sz="48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en-US" sz="4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Breakfast</a:t>
            </a:r>
          </a:p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Club</a:t>
            </a:r>
            <a:endParaRPr lang="en-US" sz="4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4D763D-4169-483F-9D8C-C04CFE046433}"/>
              </a:ext>
            </a:extLst>
          </p:cNvPr>
          <p:cNvSpPr txBox="1"/>
          <p:nvPr/>
        </p:nvSpPr>
        <p:spPr>
          <a:xfrm flipH="1">
            <a:off x="441308" y="6000704"/>
            <a:ext cx="59753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/>
              <a:t>Birdlip</a:t>
            </a:r>
            <a:r>
              <a:rPr lang="en-GB" sz="1600" dirty="0"/>
              <a:t> Breakfast Club is run by </a:t>
            </a:r>
            <a:r>
              <a:rPr lang="en-GB" sz="1600" dirty="0" err="1"/>
              <a:t>Birdlip</a:t>
            </a:r>
            <a:r>
              <a:rPr lang="en-GB" sz="1600" dirty="0"/>
              <a:t> &amp; </a:t>
            </a:r>
            <a:r>
              <a:rPr lang="en-GB" sz="1600" dirty="0" err="1"/>
              <a:t>Brimpsfield</a:t>
            </a:r>
            <a:r>
              <a:rPr lang="en-GB" sz="1600" dirty="0"/>
              <a:t> Playgroup in </a:t>
            </a:r>
            <a:r>
              <a:rPr lang="en-GB" sz="1600" dirty="0" err="1"/>
              <a:t>Birdlip</a:t>
            </a:r>
            <a:r>
              <a:rPr lang="en-GB" sz="1600" dirty="0"/>
              <a:t> Village hall every weekday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Prices</a:t>
            </a:r>
          </a:p>
          <a:p>
            <a:pPr algn="ctr"/>
            <a:r>
              <a:rPr lang="en-GB" sz="1600" dirty="0"/>
              <a:t>Arrival between 0745 &amp; 0800am    £5.00</a:t>
            </a:r>
          </a:p>
          <a:p>
            <a:pPr algn="ctr"/>
            <a:r>
              <a:rPr lang="en-GB" sz="1600" dirty="0"/>
              <a:t>Arrival after 8.00am                           £4.00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Booking</a:t>
            </a:r>
          </a:p>
          <a:p>
            <a:pPr algn="ctr"/>
            <a:r>
              <a:rPr lang="en-GB" sz="1600" dirty="0"/>
              <a:t>Contact the playgroup leaders on</a:t>
            </a:r>
          </a:p>
          <a:p>
            <a:pPr algn="ctr"/>
            <a:r>
              <a:rPr lang="en-GB" sz="1600" dirty="0">
                <a:hlinkClick r:id="rId3"/>
              </a:rPr>
              <a:t>bbplaygroup@btinternet.com</a:t>
            </a:r>
            <a:endParaRPr lang="en-GB" sz="1600" dirty="0"/>
          </a:p>
          <a:p>
            <a:pPr algn="ctr"/>
            <a:r>
              <a:rPr lang="en-GB" sz="1600" dirty="0"/>
              <a:t>07914091427</a:t>
            </a:r>
          </a:p>
          <a:p>
            <a:endParaRPr lang="en-GB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124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44</Words>
  <Application>Microsoft Office PowerPoint</Application>
  <PresentationFormat>A4 Paper (210x297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Barbara Hannis</dc:creator>
  <cp:lastModifiedBy>Barbara Hannis</cp:lastModifiedBy>
  <cp:revision>4</cp:revision>
  <dcterms:created xsi:type="dcterms:W3CDTF">2021-06-02T19:11:58Z</dcterms:created>
  <dcterms:modified xsi:type="dcterms:W3CDTF">2021-06-04T13:35:08Z</dcterms:modified>
</cp:coreProperties>
</file>